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2" r:id="rId6"/>
    <p:sldId id="266" r:id="rId7"/>
    <p:sldId id="267" r:id="rId8"/>
    <p:sldId id="269" r:id="rId9"/>
    <p:sldId id="268" r:id="rId10"/>
    <p:sldId id="270" r:id="rId11"/>
    <p:sldId id="261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>
        <p:scale>
          <a:sx n="100" d="100"/>
          <a:sy n="100" d="100"/>
        </p:scale>
        <p:origin x="2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11/30/2022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48EDB89F-A5D0-E732-B2CA-8EBFC8976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6928" y="-396381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1.45105 1.157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52" y="5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4CE2-4ABB-EF68-3B71-1F97FDD6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B6F0-990D-E770-88BE-0EC56AB5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Clipping depended to size and positive/negative values</a:t>
            </a:r>
          </a:p>
        </p:txBody>
      </p:sp>
      <p:pic>
        <p:nvPicPr>
          <p:cNvPr id="4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B5AB5F-DA83-2DA7-3543-5AA5B8E2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975101"/>
            <a:ext cx="4267200" cy="26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39"/>
            <a:ext cx="12192000" cy="68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6C52C-7160-2639-2BE4-8F12118FE25B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1A5733-A434-A265-4107-C82CB168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" y="-164725"/>
            <a:ext cx="11381013" cy="702944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7D355-EEDB-3509-4BD1-FCB5E11D1DB5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Bloom </a:t>
            </a:r>
            <a:r>
              <a:rPr lang="en-US" dirty="0" err="1"/>
              <a:t>glimt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Smoke &amp; cones wind-up</a:t>
            </a:r>
          </a:p>
          <a:p>
            <a:pPr marL="0" indent="0" algn="ctr">
              <a:buNone/>
            </a:pPr>
            <a:r>
              <a:rPr lang="en-US" dirty="0"/>
              <a:t>Disc expanding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BEED5-80E5-D561-5FD5-9F6AE2D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45" y="1460321"/>
            <a:ext cx="3432109" cy="2119832"/>
          </a:xfrm>
          <a:prstGeom prst="rect">
            <a:avLst/>
          </a:prstGeom>
        </p:spPr>
      </p:pic>
      <p:pic>
        <p:nvPicPr>
          <p:cNvPr id="11" name="Picture 10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126B6F7-B8A6-865E-D1DB-185DEAE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3" y="1460321"/>
            <a:ext cx="2261318" cy="2144129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C9D073-A874-1D51-9AB7-318C51BA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19" y="1460321"/>
            <a:ext cx="3432109" cy="21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r>
              <a:rPr lang="da-DK" dirty="0"/>
              <a:t>Scale relative alpha and highlighted color fresnel</a:t>
            </a:r>
            <a:endParaRPr lang="LID4096" dirty="0"/>
          </a:p>
        </p:txBody>
      </p:sp>
      <p:pic>
        <p:nvPicPr>
          <p:cNvPr id="4" name="Picture 3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BF26F92-33B9-8D1C-FAD7-BE8C2541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6" y="2505287"/>
            <a:ext cx="3475248" cy="32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B66909-9EBE-3B93-0C99-315ADD75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BA97F-C91E-6C1B-26F5-9A4A7AA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Fixed scale</a:t>
            </a:r>
          </a:p>
          <a:p>
            <a:r>
              <a:rPr lang="da-DK" dirty="0"/>
              <a:t>Cut off</a:t>
            </a:r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C59024-18D7-A0D8-D655-BAE9FD54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6470-FFD6-6AFA-7DA0-562F82D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/>
              <a:t>Intensity animation</a:t>
            </a:r>
          </a:p>
          <a:p>
            <a:r>
              <a:rPr lang="da-DK" dirty="0"/>
              <a:t>White light outer rim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79C031-39FE-0BD3-0681-5A00D08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44" y="2706255"/>
            <a:ext cx="4854329" cy="299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4D544-C27F-7157-0FAB-28F15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29" y="1414568"/>
            <a:ext cx="345805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124</Words>
  <Application>Microsoft Office PowerPoint</Application>
  <PresentationFormat>Widescreen</PresentationFormat>
  <Paragraphs>31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3 major elements</vt:lpstr>
      <vt:lpstr>Bloom glimt</vt:lpstr>
      <vt:lpstr>Smoke wind-up</vt:lpstr>
      <vt:lpstr>Cones wind-up</vt:lpstr>
      <vt:lpstr>Disc expanding </vt:lpstr>
      <vt:lpstr>General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30</cp:revision>
  <dcterms:created xsi:type="dcterms:W3CDTF">2022-11-25T13:15:54Z</dcterms:created>
  <dcterms:modified xsi:type="dcterms:W3CDTF">2022-11-30T18:47:39Z</dcterms:modified>
</cp:coreProperties>
</file>